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8" r:id="rId2"/>
    <p:sldId id="309" r:id="rId3"/>
    <p:sldId id="326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0332FA32-E790-4CD3-86B6-B248B4EADE8B}">
          <p14:sldIdLst/>
        </p14:section>
        <p14:section name="Presentation" id="{3A8E3980-A42D-493A-9520-B376ACD18F40}">
          <p14:sldIdLst>
            <p14:sldId id="298"/>
            <p14:sldId id="309"/>
            <p14:sldId id="32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2" d="100"/>
          <a:sy n="92" d="100"/>
        </p:scale>
        <p:origin x="269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2021-10-22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2021-10-22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18AFE896-5012-40BA-98A9-4EA564F9BD9C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" name="Platshållare för bild 8">
            <a:extLst>
              <a:ext uri="{FF2B5EF4-FFF2-40B4-BE49-F238E27FC236}">
                <a16:creationId xmlns:a16="http://schemas.microsoft.com/office/drawing/2014/main" id="{EBC4AE55-D6E0-495E-80D8-4871F07BF812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2986649" y="1630239"/>
            <a:ext cx="6290145" cy="246880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800" indent="-228600" algn="l" defTabSz="914400" rtl="0" eaLnBrk="1" latinLnBrk="0" hangingPunct="1">
              <a:lnSpc>
                <a:spcPct val="13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3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3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3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228600" algn="l" defTabSz="914400" rtl="0" eaLnBrk="1" latinLnBrk="0" hangingPunct="1">
              <a:lnSpc>
                <a:spcPct val="13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228600" algn="l" defTabSz="914400" rtl="0" eaLnBrk="1" latinLnBrk="0" hangingPunct="1">
              <a:lnSpc>
                <a:spcPct val="13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228600" algn="l" defTabSz="914400" rtl="0" eaLnBrk="1" latinLnBrk="0" hangingPunct="1">
              <a:lnSpc>
                <a:spcPct val="13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3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21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48657" y="2889680"/>
            <a:ext cx="3606800" cy="1090612"/>
          </a:xfrm>
        </p:spPr>
        <p:txBody>
          <a:bodyPr anchor="ctr" anchorCtr="0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420A3676-1C0D-4656-B3A4-B2398C8C987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0"/>
            <a:ext cx="6096000" cy="6858000"/>
          </a:xfrm>
          <a:solidFill>
            <a:schemeClr val="bg1"/>
          </a:solidFill>
        </p:spPr>
        <p:txBody>
          <a:bodyPr tIns="72000"/>
          <a:lstStyle>
            <a:lvl1pPr marL="0" indent="0">
              <a:buFontTx/>
              <a:buNone/>
              <a:defRPr sz="1200"/>
            </a:lvl1pPr>
          </a:lstStyle>
          <a:p>
            <a:r>
              <a:rPr lang="sv-SE" dirty="0"/>
              <a:t>  Klicka på ikonen för att infoga bild</a:t>
            </a:r>
          </a:p>
        </p:txBody>
      </p:sp>
      <p:sp>
        <p:nvSpPr>
          <p:cNvPr id="16" name="Platshållare för datum 15">
            <a:extLst>
              <a:ext uri="{FF2B5EF4-FFF2-40B4-BE49-F238E27FC236}">
                <a16:creationId xmlns:a16="http://schemas.microsoft.com/office/drawing/2014/main" id="{B838F22A-17E9-40F2-A97B-AFD2897CCA4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38B5EB6-028B-407C-A1E6-172A96CE2D11}" type="datetime1">
              <a:rPr lang="sv-SE" smtClean="0"/>
              <a:t>2021-10-22</a:t>
            </a:fld>
            <a:endParaRPr lang="sv-SE" dirty="0"/>
          </a:p>
        </p:txBody>
      </p:sp>
      <p:sp>
        <p:nvSpPr>
          <p:cNvPr id="17" name="Platshållare för sidfot 16">
            <a:extLst>
              <a:ext uri="{FF2B5EF4-FFF2-40B4-BE49-F238E27FC236}">
                <a16:creationId xmlns:a16="http://schemas.microsoft.com/office/drawing/2014/main" id="{7A4FB4DF-F666-4992-AAF5-72258EA993A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Sidfot</a:t>
            </a:r>
            <a:endParaRPr lang="sv-SE" dirty="0"/>
          </a:p>
        </p:txBody>
      </p:sp>
      <p:sp>
        <p:nvSpPr>
          <p:cNvPr id="18" name="Platshållare för bildnummer 17">
            <a:extLst>
              <a:ext uri="{FF2B5EF4-FFF2-40B4-BE49-F238E27FC236}">
                <a16:creationId xmlns:a16="http://schemas.microsoft.com/office/drawing/2014/main" id="{3E0E8380-FB34-4277-BC81-3FEE1896E5C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97329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000876" y="423298"/>
            <a:ext cx="4356100" cy="722555"/>
          </a:xfrm>
        </p:spPr>
        <p:txBody>
          <a:bodyPr anchor="b" anchorCtr="0"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7000877" y="1398953"/>
            <a:ext cx="4356100" cy="444240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08E01343-ED2E-4473-8AAD-89F60651FFD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6096000" cy="6858000"/>
          </a:xfrm>
          <a:solidFill>
            <a:schemeClr val="bg1"/>
          </a:solidFill>
        </p:spPr>
        <p:txBody>
          <a:bodyPr tIns="72000"/>
          <a:lstStyle>
            <a:lvl1pPr marL="0" indent="0">
              <a:buFontTx/>
              <a:buNone/>
              <a:defRPr sz="1200"/>
            </a:lvl1pPr>
          </a:lstStyle>
          <a:p>
            <a:r>
              <a:rPr lang="sv-SE" dirty="0"/>
              <a:t>  Klicka på ikonen för att infoga bild</a:t>
            </a:r>
          </a:p>
        </p:txBody>
      </p:sp>
      <p:sp>
        <p:nvSpPr>
          <p:cNvPr id="9" name="Platshållare för datum 8">
            <a:extLst>
              <a:ext uri="{FF2B5EF4-FFF2-40B4-BE49-F238E27FC236}">
                <a16:creationId xmlns:a16="http://schemas.microsoft.com/office/drawing/2014/main" id="{005FEB04-720B-4C7D-AE14-1335E87F227D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1BEB21B-36AC-4012-A586-CF77258656C6}" type="datetime1">
              <a:rPr lang="sv-SE" smtClean="0"/>
              <a:t>2021-10-22</a:t>
            </a:fld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12D1CFAA-877D-4D80-9E07-01C2758E821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/>
              <a:t>Sidfot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51680F18-DC85-484A-B843-488581FAA6B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8135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rubrik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60EA0BF6-C2FD-4076-B257-EFC41A9FCD5D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000876" y="423298"/>
            <a:ext cx="4356100" cy="722555"/>
          </a:xfrm>
        </p:spPr>
        <p:txBody>
          <a:bodyPr anchor="b" anchorCtr="0"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7000877" y="1398953"/>
            <a:ext cx="4356100" cy="444240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A77ADA02-F986-4A72-ACC2-734DDDD737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48657" y="2889681"/>
            <a:ext cx="3606800" cy="1090612"/>
          </a:xfrm>
        </p:spPr>
        <p:txBody>
          <a:bodyPr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sv-SE" sz="32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Platshållare för datum 12">
            <a:extLst>
              <a:ext uri="{FF2B5EF4-FFF2-40B4-BE49-F238E27FC236}">
                <a16:creationId xmlns:a16="http://schemas.microsoft.com/office/drawing/2014/main" id="{4464CBB3-1829-4AC0-AF58-D8A3ADA4B42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2AC2557-A4FD-4E9E-8C40-65BA243936DF}" type="datetime1">
              <a:rPr lang="sv-SE" smtClean="0"/>
              <a:t>2021-10-22</a:t>
            </a:fld>
            <a:endParaRPr lang="sv-SE" dirty="0"/>
          </a:p>
        </p:txBody>
      </p:sp>
      <p:sp>
        <p:nvSpPr>
          <p:cNvPr id="14" name="Platshållare för sidfot 13">
            <a:extLst>
              <a:ext uri="{FF2B5EF4-FFF2-40B4-BE49-F238E27FC236}">
                <a16:creationId xmlns:a16="http://schemas.microsoft.com/office/drawing/2014/main" id="{34EBC822-DFC7-4725-B033-CFCB0D7019F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/>
              <a:t>Sidfot</a:t>
            </a:r>
            <a:endParaRPr lang="sv-SE" dirty="0"/>
          </a:p>
        </p:txBody>
      </p:sp>
      <p:sp>
        <p:nvSpPr>
          <p:cNvPr id="15" name="Platshållare för bildnummer 14">
            <a:extLst>
              <a:ext uri="{FF2B5EF4-FFF2-40B4-BE49-F238E27FC236}">
                <a16:creationId xmlns:a16="http://schemas.microsoft.com/office/drawing/2014/main" id="{82958898-9EC9-4812-95CC-4C3957B47BA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8353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9EACED57-38E2-47B8-B2FE-8B93AD7168DE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39788" y="423298"/>
            <a:ext cx="4356100" cy="722555"/>
          </a:xfrm>
        </p:spPr>
        <p:txBody>
          <a:bodyPr anchor="b"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sv-SE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839788" y="1398953"/>
            <a:ext cx="4356100" cy="444240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7000877" y="423298"/>
            <a:ext cx="4356100" cy="722555"/>
          </a:xfrm>
        </p:spPr>
        <p:txBody>
          <a:bodyPr anchor="b"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sv-SE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 hasCustomPrompt="1"/>
          </p:nvPr>
        </p:nvSpPr>
        <p:spPr>
          <a:xfrm>
            <a:off x="7000877" y="1398953"/>
            <a:ext cx="4356100" cy="444240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D63EBA7-9110-49C4-B8F7-963749A37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5160-BAFC-46C6-9CEE-8EBF4A5E1942}" type="datetime1">
              <a:rPr lang="sv-SE" smtClean="0"/>
              <a:t>2021-10-22</a:t>
            </a:fld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AAF910A1-163C-472F-B1D4-EEC7B5403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7278C236-7B9E-40A5-AFB1-C59EC5275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8388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k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9EACED57-38E2-47B8-B2FE-8B93AD7168DE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7000877" y="423298"/>
            <a:ext cx="4356100" cy="722555"/>
          </a:xfrm>
        </p:spPr>
        <p:txBody>
          <a:bodyPr anchor="b"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sv-SE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 hasCustomPrompt="1"/>
          </p:nvPr>
        </p:nvSpPr>
        <p:spPr>
          <a:xfrm>
            <a:off x="7000877" y="1398953"/>
            <a:ext cx="4356100" cy="444240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30BFA0D-9AC3-4710-935B-5FE67B675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CA01-672F-421F-8C13-EA3FA05D2E2D}" type="datetime1">
              <a:rPr lang="sv-SE" smtClean="0"/>
              <a:t>2021-10-22</a:t>
            </a:fld>
            <a:endParaRPr lang="sv-SE" dirty="0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44B00329-AC91-4791-849F-568A074F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</a:t>
            </a:r>
            <a:endParaRPr lang="sv-SE" dirty="0"/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CA1FBA69-06CB-40F2-BCDD-1E20EEC4A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210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0559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1A8D5F12-B53F-4B38-9A6A-0CCAA7F5B1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 bwMode="black">
          <a:xfrm>
            <a:off x="10608616" y="6101911"/>
            <a:ext cx="1396616" cy="55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007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F534906-2C5A-4D0D-BE99-3A659A54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E948-9996-4C04-B812-5DA19D7925F8}" type="datetime1">
              <a:rPr lang="sv-SE" smtClean="0"/>
              <a:t>2021-10-22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F5A632B-6750-44C8-8625-0384A958C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Sidfot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00425B2-6912-424F-BD0A-7BF3047FE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71E658D-8526-43FE-BF1D-3124E57EEED9}"/>
              </a:ext>
            </a:extLst>
          </p:cNvPr>
          <p:cNvSpPr txBox="1"/>
          <p:nvPr userDrawn="1"/>
        </p:nvSpPr>
        <p:spPr>
          <a:xfrm>
            <a:off x="838200" y="2028616"/>
            <a:ext cx="10439400" cy="280076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sv-SE" sz="8800" dirty="0"/>
              <a:t>Sidor efter denna sida tillhör inte mallen.</a:t>
            </a:r>
          </a:p>
        </p:txBody>
      </p:sp>
    </p:spTree>
    <p:extLst>
      <p:ext uri="{BB962C8B-B14F-4D97-AF65-F5344CB8AC3E}">
        <p14:creationId xmlns:p14="http://schemas.microsoft.com/office/powerpoint/2010/main" val="162842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9788" y="790204"/>
            <a:ext cx="10512425" cy="3477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398953"/>
            <a:ext cx="10514012" cy="444304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317814" y="6539269"/>
            <a:ext cx="890493" cy="16827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2AC7EEC-3532-464D-B56D-AEDA1BCA0AD6}" type="datetime1">
              <a:rPr lang="sv-SE" smtClean="0"/>
              <a:t>2021-10-22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539269"/>
            <a:ext cx="4114800" cy="16827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/>
              <a:t>Sidfot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39788" y="6539270"/>
            <a:ext cx="428719" cy="16827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5" name="Bildobjekt 14" descr="En bild som visar ritning&#10;&#10;Automatiskt genererad beskrivning">
            <a:extLst>
              <a:ext uri="{FF2B5EF4-FFF2-40B4-BE49-F238E27FC236}">
                <a16:creationId xmlns:a16="http://schemas.microsoft.com/office/drawing/2014/main" id="{780D6410-3C42-4BEB-8A18-794CC2F93004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 bwMode="black">
          <a:xfrm>
            <a:off x="10601324" y="6101911"/>
            <a:ext cx="1411200" cy="55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1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7" r:id="rId3"/>
    <p:sldLayoutId id="2147483658" r:id="rId4"/>
    <p:sldLayoutId id="2147483660" r:id="rId5"/>
    <p:sldLayoutId id="2147483661" r:id="rId6"/>
    <p:sldLayoutId id="2147483662" r:id="rId7"/>
    <p:sldLayoutId id="2147483655" r:id="rId8"/>
    <p:sldLayoutId id="2147483656" r:id="rId9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2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0800" indent="-228600" algn="l" defTabSz="914400" rtl="0" eaLnBrk="1" latinLnBrk="0" hangingPunct="1">
        <a:lnSpc>
          <a:spcPct val="130000"/>
        </a:lnSpc>
        <a:spcBef>
          <a:spcPts val="7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30000"/>
        </a:lnSpc>
        <a:spcBef>
          <a:spcPts val="7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30000"/>
        </a:lnSpc>
        <a:spcBef>
          <a:spcPts val="7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30000"/>
        </a:lnSpc>
        <a:spcBef>
          <a:spcPts val="7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228600" algn="l" defTabSz="914400" rtl="0" eaLnBrk="1" latinLnBrk="0" hangingPunct="1">
        <a:lnSpc>
          <a:spcPct val="130000"/>
        </a:lnSpc>
        <a:spcBef>
          <a:spcPts val="7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228600" algn="l" defTabSz="914400" rtl="0" eaLnBrk="1" latinLnBrk="0" hangingPunct="1">
        <a:lnSpc>
          <a:spcPct val="130000"/>
        </a:lnSpc>
        <a:spcBef>
          <a:spcPts val="7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228600" algn="l" defTabSz="914400" rtl="0" eaLnBrk="1" latinLnBrk="0" hangingPunct="1">
        <a:lnSpc>
          <a:spcPct val="130000"/>
        </a:lnSpc>
        <a:spcBef>
          <a:spcPts val="7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30000"/>
        </a:lnSpc>
        <a:spcBef>
          <a:spcPts val="7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529" userDrawn="1">
          <p15:clr>
            <a:srgbClr val="F26B43"/>
          </p15:clr>
        </p15:guide>
        <p15:guide id="4" pos="7151" userDrawn="1">
          <p15:clr>
            <a:srgbClr val="F26B43"/>
          </p15:clr>
        </p15:guide>
        <p15:guide id="6" orient="horz" pos="3680" userDrawn="1">
          <p15:clr>
            <a:srgbClr val="F26B43"/>
          </p15:clr>
        </p15:guide>
        <p15:guide id="7" orient="horz" pos="674" userDrawn="1">
          <p15:clr>
            <a:srgbClr val="F26B43"/>
          </p15:clr>
        </p15:guide>
        <p15:guide id="8" orient="horz" pos="876" userDrawn="1">
          <p15:clr>
            <a:srgbClr val="F26B43"/>
          </p15:clr>
        </p15:guide>
        <p15:guide id="9" orient="horz" pos="210" userDrawn="1">
          <p15:clr>
            <a:srgbClr val="F26B43"/>
          </p15:clr>
        </p15:guide>
        <p15:guide id="10" orient="horz" pos="4196" userDrawn="1">
          <p15:clr>
            <a:srgbClr val="F26B43"/>
          </p15:clr>
        </p15:guide>
        <p15:guide id="11" pos="440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820DEB-D583-4755-9C3F-6C27DDE90AF4}"/>
              </a:ext>
            </a:extLst>
          </p:cNvPr>
          <p:cNvSpPr txBox="1">
            <a:spLocks/>
          </p:cNvSpPr>
          <p:nvPr/>
        </p:nvSpPr>
        <p:spPr>
          <a:xfrm>
            <a:off x="3621910" y="4809920"/>
            <a:ext cx="4951639" cy="7100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600" dirty="0">
                <a:ln w="0"/>
                <a:solidFill>
                  <a:schemeClr val="accent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Statens inköpscentral</a:t>
            </a: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E2D49891-F800-4B0E-ACAB-C6FD6F9088BA}"/>
              </a:ext>
            </a:extLst>
          </p:cNvPr>
          <p:cNvSpPr txBox="1">
            <a:spLocks/>
          </p:cNvSpPr>
          <p:nvPr/>
        </p:nvSpPr>
        <p:spPr>
          <a:xfrm>
            <a:off x="4027045" y="5767388"/>
            <a:ext cx="4143832" cy="8095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600" dirty="0">
                <a:ln w="0"/>
                <a:solidFill>
                  <a:schemeClr val="accent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Karl-Johan Skiver</a:t>
            </a:r>
          </a:p>
        </p:txBody>
      </p:sp>
    </p:spTree>
    <p:extLst>
      <p:ext uri="{BB962C8B-B14F-4D97-AF65-F5344CB8AC3E}">
        <p14:creationId xmlns:p14="http://schemas.microsoft.com/office/powerpoint/2010/main" val="3122810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67D699-C336-43ED-BD41-6AFE57ACB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151" y="990254"/>
            <a:ext cx="4227196" cy="888288"/>
          </a:xfrm>
        </p:spPr>
        <p:txBody>
          <a:bodyPr/>
          <a:lstStyle/>
          <a:p>
            <a:r>
              <a:rPr lang="sv-SE" sz="2200" b="1" dirty="0"/>
              <a:t>Vårt uppdrag</a:t>
            </a:r>
          </a:p>
        </p:txBody>
      </p:sp>
      <p:pic>
        <p:nvPicPr>
          <p:cNvPr id="8" name="Platshållare för bild 7">
            <a:extLst>
              <a:ext uri="{FF2B5EF4-FFF2-40B4-BE49-F238E27FC236}">
                <a16:creationId xmlns:a16="http://schemas.microsoft.com/office/drawing/2014/main" id="{D2A679CA-3258-4801-B0C8-AF1556063FD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/>
          <a:stretch>
            <a:fillRect/>
          </a:stretch>
        </p:blipFill>
        <p:spPr/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C2385137-FF53-442D-9526-2415EB795297}"/>
              </a:ext>
            </a:extLst>
          </p:cNvPr>
          <p:cNvSpPr txBox="1"/>
          <p:nvPr/>
        </p:nvSpPr>
        <p:spPr>
          <a:xfrm>
            <a:off x="625151" y="1897428"/>
            <a:ext cx="48332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Att ingå ramavtal som är avsedda för statliga myndigheter</a:t>
            </a:r>
          </a:p>
          <a:p>
            <a:endParaRPr lang="sv-SE" dirty="0"/>
          </a:p>
          <a:p>
            <a:r>
              <a:rPr lang="sv-SE" dirty="0"/>
              <a:t>Inom IT-området gäller uppdraget hela offentliga förvaltningen, dvs. även kommuner och landsting</a:t>
            </a:r>
          </a:p>
        </p:txBody>
      </p:sp>
    </p:spTree>
    <p:extLst>
      <p:ext uri="{BB962C8B-B14F-4D97-AF65-F5344CB8AC3E}">
        <p14:creationId xmlns:p14="http://schemas.microsoft.com/office/powerpoint/2010/main" val="2607725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E29206-49E7-4CED-B2C5-90AEB6028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482" y="2889680"/>
            <a:ext cx="5153670" cy="1090612"/>
          </a:xfrm>
        </p:spPr>
        <p:txBody>
          <a:bodyPr/>
          <a:lstStyle/>
          <a:p>
            <a:r>
              <a:rPr lang="sv-SE" sz="3600" dirty="0">
                <a:ln w="0"/>
                <a:solidFill>
                  <a:schemeClr val="accent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AV och videokonferens</a:t>
            </a:r>
          </a:p>
        </p:txBody>
      </p:sp>
      <p:pic>
        <p:nvPicPr>
          <p:cNvPr id="13" name="Platshållare för bild 12">
            <a:extLst>
              <a:ext uri="{FF2B5EF4-FFF2-40B4-BE49-F238E27FC236}">
                <a16:creationId xmlns:a16="http://schemas.microsoft.com/office/drawing/2014/main" id="{331063FD-A846-4884-AC7E-EDFE52C032D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8583806"/>
      </p:ext>
    </p:extLst>
  </p:cSld>
  <p:clrMapOvr>
    <a:masterClrMapping/>
  </p:clrMapOvr>
</p:sld>
</file>

<file path=ppt/theme/theme1.xml><?xml version="1.0" encoding="utf-8"?>
<a:theme xmlns:a="http://schemas.openxmlformats.org/drawingml/2006/main" name="Kammarkollegiet">
  <a:themeElements>
    <a:clrScheme name="Kammarkollegiet_PPT_colors">
      <a:dk1>
        <a:sysClr val="windowText" lastClr="000000"/>
      </a:dk1>
      <a:lt1>
        <a:sysClr val="window" lastClr="FFFFFF"/>
      </a:lt1>
      <a:dk2>
        <a:srgbClr val="000000"/>
      </a:dk2>
      <a:lt2>
        <a:srgbClr val="D9D9D9"/>
      </a:lt2>
      <a:accent1>
        <a:srgbClr val="D2E6DB"/>
      </a:accent1>
      <a:accent2>
        <a:srgbClr val="B8D9CE"/>
      </a:accent2>
      <a:accent3>
        <a:srgbClr val="5A6E65"/>
      </a:accent3>
      <a:accent4>
        <a:srgbClr val="F7C2D2"/>
      </a:accent4>
      <a:accent5>
        <a:srgbClr val="EA5783"/>
      </a:accent5>
      <a:accent6>
        <a:srgbClr val="AC214A"/>
      </a:accent6>
      <a:hlink>
        <a:srgbClr val="5A6E65"/>
      </a:hlink>
      <a:folHlink>
        <a:srgbClr val="A2A2A2"/>
      </a:folHlink>
    </a:clrScheme>
    <a:fontScheme name="Kammarkollegiet_PPT_font">
      <a:majorFont>
        <a:latin typeface="Merriweather Sans"/>
        <a:ea typeface=""/>
        <a:cs typeface=""/>
      </a:majorFont>
      <a:minorFont>
        <a:latin typeface="Merriweather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ammarkollegiet.potx" id="{BB730FEE-E0B6-4569-B289-AAB93CFE7446}" vid="{8648E226-445D-41DB-889B-3ACF1FA96D6E}"/>
    </a:ext>
  </a:extLst>
</a:theme>
</file>

<file path=ppt/theme/theme2.xml><?xml version="1.0" encoding="utf-8"?>
<a:theme xmlns:a="http://schemas.openxmlformats.org/drawingml/2006/main" name="Office-tema">
  <a:themeElements>
    <a:clrScheme name="Kammarkollegiet_PPT_colors">
      <a:dk1>
        <a:sysClr val="windowText" lastClr="000000"/>
      </a:dk1>
      <a:lt1>
        <a:sysClr val="window" lastClr="FFFFFF"/>
      </a:lt1>
      <a:dk2>
        <a:srgbClr val="000000"/>
      </a:dk2>
      <a:lt2>
        <a:srgbClr val="D9D9D9"/>
      </a:lt2>
      <a:accent1>
        <a:srgbClr val="D2E6DB"/>
      </a:accent1>
      <a:accent2>
        <a:srgbClr val="B8D9CE"/>
      </a:accent2>
      <a:accent3>
        <a:srgbClr val="5A6E65"/>
      </a:accent3>
      <a:accent4>
        <a:srgbClr val="F7C2D2"/>
      </a:accent4>
      <a:accent5>
        <a:srgbClr val="EA5783"/>
      </a:accent5>
      <a:accent6>
        <a:srgbClr val="AC214A"/>
      </a:accent6>
      <a:hlink>
        <a:srgbClr val="5A6E65"/>
      </a:hlink>
      <a:folHlink>
        <a:srgbClr val="A2A2A2"/>
      </a:folHlink>
    </a:clrScheme>
    <a:fontScheme name="Kammarkollegiet_PPT_font">
      <a:majorFont>
        <a:latin typeface="Merriweather Sans"/>
        <a:ea typeface=""/>
        <a:cs typeface=""/>
      </a:majorFont>
      <a:minorFont>
        <a:latin typeface="Merriweather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ammarkollegiet_PPT_colors">
      <a:dk1>
        <a:sysClr val="windowText" lastClr="000000"/>
      </a:dk1>
      <a:lt1>
        <a:sysClr val="window" lastClr="FFFFFF"/>
      </a:lt1>
      <a:dk2>
        <a:srgbClr val="000000"/>
      </a:dk2>
      <a:lt2>
        <a:srgbClr val="D9D9D9"/>
      </a:lt2>
      <a:accent1>
        <a:srgbClr val="D2E6DB"/>
      </a:accent1>
      <a:accent2>
        <a:srgbClr val="B8D9CE"/>
      </a:accent2>
      <a:accent3>
        <a:srgbClr val="5A6E65"/>
      </a:accent3>
      <a:accent4>
        <a:srgbClr val="F7C2D2"/>
      </a:accent4>
      <a:accent5>
        <a:srgbClr val="EA5783"/>
      </a:accent5>
      <a:accent6>
        <a:srgbClr val="AC214A"/>
      </a:accent6>
      <a:hlink>
        <a:srgbClr val="5A6E65"/>
      </a:hlink>
      <a:folHlink>
        <a:srgbClr val="A2A2A2"/>
      </a:folHlink>
    </a:clrScheme>
    <a:fontScheme name="Kammarkollegiet_PPT_font">
      <a:majorFont>
        <a:latin typeface="Merriweather Sans"/>
        <a:ea typeface=""/>
        <a:cs typeface=""/>
      </a:majorFont>
      <a:minorFont>
        <a:latin typeface="Merriweather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25626</TotalTime>
  <Words>32</Words>
  <Application>Microsoft Office PowerPoint</Application>
  <PresentationFormat>Bredbild</PresentationFormat>
  <Paragraphs>7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6" baseType="lpstr">
      <vt:lpstr>Arial</vt:lpstr>
      <vt:lpstr>Merriweather Sans</vt:lpstr>
      <vt:lpstr>Kammarkollegiet</vt:lpstr>
      <vt:lpstr>PowerPoint-presentation</vt:lpstr>
      <vt:lpstr>Vårt uppdrag</vt:lpstr>
      <vt:lpstr>AV och videokonferens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Emelie Svanold</dc:creator>
  <cp:keywords>class='Open'</cp:keywords>
  <cp:lastModifiedBy>Karl-Johan Skiver</cp:lastModifiedBy>
  <cp:revision>65</cp:revision>
  <dcterms:created xsi:type="dcterms:W3CDTF">2020-09-21T11:15:39Z</dcterms:created>
  <dcterms:modified xsi:type="dcterms:W3CDTF">2021-10-28T11:57:45Z</dcterms:modified>
</cp:coreProperties>
</file>